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7"/>
  </p:notesMasterIdLst>
  <p:handoutMasterIdLst>
    <p:handoutMasterId r:id="rId28"/>
  </p:handoutMasterIdLst>
  <p:sldIdLst>
    <p:sldId id="431" r:id="rId6"/>
    <p:sldId id="2142532218" r:id="rId7"/>
    <p:sldId id="2142532229" r:id="rId8"/>
    <p:sldId id="2142532235" r:id="rId9"/>
    <p:sldId id="2142532219" r:id="rId10"/>
    <p:sldId id="2142532225" r:id="rId11"/>
    <p:sldId id="2142532226" r:id="rId12"/>
    <p:sldId id="2142532220" r:id="rId13"/>
    <p:sldId id="2142532227" r:id="rId14"/>
    <p:sldId id="2142532228" r:id="rId15"/>
    <p:sldId id="141168606" r:id="rId16"/>
    <p:sldId id="141168982" r:id="rId17"/>
    <p:sldId id="820" r:id="rId18"/>
    <p:sldId id="2142532230" r:id="rId19"/>
    <p:sldId id="2142532234" r:id="rId20"/>
    <p:sldId id="2142532231" r:id="rId21"/>
    <p:sldId id="2142532232" r:id="rId22"/>
    <p:sldId id="2722" r:id="rId23"/>
    <p:sldId id="2142532233" r:id="rId24"/>
    <p:sldId id="2142532223" r:id="rId25"/>
    <p:sldId id="2142532224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5202"/>
  </p:normalViewPr>
  <p:slideViewPr>
    <p:cSldViewPr snapToGrid="0" snapToObjects="1" showGuides="1">
      <p:cViewPr varScale="1">
        <p:scale>
          <a:sx n="140" d="100"/>
          <a:sy n="140" d="100"/>
        </p:scale>
        <p:origin x="78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11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261812" y="2755615"/>
            <a:ext cx="1412680" cy="709513"/>
          </a:xfrm>
          <a:prstGeom prst="bentConnector4">
            <a:avLst>
              <a:gd name="adj1" fmla="val 47766"/>
              <a:gd name="adj2" fmla="val 132219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52" y="3346643"/>
            <a:ext cx="270861" cy="189469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352416" y="3323159"/>
            <a:ext cx="909396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 flipH="1">
            <a:off x="807114" y="2706765"/>
            <a:ext cx="89179" cy="616394"/>
          </a:xfrm>
          <a:prstGeom prst="bentConnector4">
            <a:avLst>
              <a:gd name="adj1" fmla="val -256338"/>
              <a:gd name="adj2" fmla="val 80862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19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Planner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D56F64-7AF9-BD48-B244-B8D800687A62}"/>
              </a:ext>
            </a:extLst>
          </p:cNvPr>
          <p:cNvGrpSpPr/>
          <p:nvPr/>
        </p:nvGrpSpPr>
        <p:grpSpPr>
          <a:xfrm>
            <a:off x="6801867" y="2494411"/>
            <a:ext cx="2184250" cy="1115784"/>
            <a:chOff x="1533798" y="1032241"/>
            <a:chExt cx="4483779" cy="2421462"/>
          </a:xfrm>
          <a:effectLst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B8937-4ED0-6C41-886F-1E7A73DE71A5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59D394-C8EB-4444-9A45-64B5ECC24354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87D484C-1F60-054B-950C-FA138EEA5BB3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122A35F-1E5D-674C-867F-E8DD5645656B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4483779"/>
                <a:gd name="connsiteY0" fmla="*/ 403585 h 2421462"/>
                <a:gd name="connsiteX1" fmla="*/ 403585 w 4483779"/>
                <a:gd name="connsiteY1" fmla="*/ 0 h 2421462"/>
                <a:gd name="connsiteX2" fmla="*/ 4080194 w 4483779"/>
                <a:gd name="connsiteY2" fmla="*/ 0 h 2421462"/>
                <a:gd name="connsiteX3" fmla="*/ 4483779 w 4483779"/>
                <a:gd name="connsiteY3" fmla="*/ 403585 h 2421462"/>
                <a:gd name="connsiteX4" fmla="*/ 4483779 w 4483779"/>
                <a:gd name="connsiteY4" fmla="*/ 2017877 h 2421462"/>
                <a:gd name="connsiteX5" fmla="*/ 4080194 w 4483779"/>
                <a:gd name="connsiteY5" fmla="*/ 2421462 h 2421462"/>
                <a:gd name="connsiteX6" fmla="*/ 403585 w 4483779"/>
                <a:gd name="connsiteY6" fmla="*/ 2421462 h 2421462"/>
                <a:gd name="connsiteX7" fmla="*/ 0 w 4483779"/>
                <a:gd name="connsiteY7" fmla="*/ 2017877 h 2421462"/>
                <a:gd name="connsiteX8" fmla="*/ 0 w 4483779"/>
                <a:gd name="connsiteY8" fmla="*/ 403585 h 24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3779" h="2421462" extrusionOk="0">
                  <a:moveTo>
                    <a:pt x="0" y="403585"/>
                  </a:moveTo>
                  <a:cubicBezTo>
                    <a:pt x="-25155" y="165175"/>
                    <a:pt x="139508" y="15457"/>
                    <a:pt x="403585" y="0"/>
                  </a:cubicBezTo>
                  <a:cubicBezTo>
                    <a:pt x="1366093" y="132882"/>
                    <a:pt x="2982783" y="-84951"/>
                    <a:pt x="4080194" y="0"/>
                  </a:cubicBezTo>
                  <a:cubicBezTo>
                    <a:pt x="4293596" y="9270"/>
                    <a:pt x="4478697" y="208784"/>
                    <a:pt x="4483779" y="403585"/>
                  </a:cubicBezTo>
                  <a:cubicBezTo>
                    <a:pt x="4399864" y="817346"/>
                    <a:pt x="4614094" y="1806965"/>
                    <a:pt x="4483779" y="2017877"/>
                  </a:cubicBezTo>
                  <a:cubicBezTo>
                    <a:pt x="4504627" y="2243244"/>
                    <a:pt x="4308147" y="2411051"/>
                    <a:pt x="4080194" y="2421462"/>
                  </a:cubicBezTo>
                  <a:cubicBezTo>
                    <a:pt x="2301260" y="2509101"/>
                    <a:pt x="999899" y="2348783"/>
                    <a:pt x="403585" y="2421462"/>
                  </a:cubicBezTo>
                  <a:cubicBezTo>
                    <a:pt x="179957" y="2414458"/>
                    <a:pt x="-8644" y="2252784"/>
                    <a:pt x="0" y="2017877"/>
                  </a:cubicBezTo>
                  <a:cubicBezTo>
                    <a:pt x="-64295" y="1828430"/>
                    <a:pt x="37119" y="573213"/>
                    <a:pt x="0" y="40358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2DA58D-480E-3E42-AE81-F967819616E4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B55E03-440D-324B-A00C-4EB237666E71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BEB969-DCBA-C943-82B7-EFB3EC843217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D12CD-510F-0344-BDCA-84A8795C598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CEE839-080B-F34A-A4F1-C8F10FE6846F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3C4F93-03A0-A543-8120-1BFAE924781E}"/>
              </a:ext>
            </a:extLst>
          </p:cNvPr>
          <p:cNvGrpSpPr/>
          <p:nvPr/>
        </p:nvGrpSpPr>
        <p:grpSpPr>
          <a:xfrm>
            <a:off x="6954267" y="2646811"/>
            <a:ext cx="2184250" cy="1115784"/>
            <a:chOff x="1533798" y="1032241"/>
            <a:chExt cx="4483779" cy="2421462"/>
          </a:xfrm>
          <a:effectLst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DD5B18A-26B3-204F-8A0A-AFD06A5E986C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B06F3B-BAD6-514D-A9C6-2C5BEA07E195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1968643-0BB2-D640-8072-1CDBCE3384A9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8D17C481-BB53-3148-BB70-8FD347851299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4483779"/>
                <a:gd name="connsiteY0" fmla="*/ 403585 h 2421462"/>
                <a:gd name="connsiteX1" fmla="*/ 403585 w 4483779"/>
                <a:gd name="connsiteY1" fmla="*/ 0 h 2421462"/>
                <a:gd name="connsiteX2" fmla="*/ 4080194 w 4483779"/>
                <a:gd name="connsiteY2" fmla="*/ 0 h 2421462"/>
                <a:gd name="connsiteX3" fmla="*/ 4483779 w 4483779"/>
                <a:gd name="connsiteY3" fmla="*/ 403585 h 2421462"/>
                <a:gd name="connsiteX4" fmla="*/ 4483779 w 4483779"/>
                <a:gd name="connsiteY4" fmla="*/ 2017877 h 2421462"/>
                <a:gd name="connsiteX5" fmla="*/ 4080194 w 4483779"/>
                <a:gd name="connsiteY5" fmla="*/ 2421462 h 2421462"/>
                <a:gd name="connsiteX6" fmla="*/ 403585 w 4483779"/>
                <a:gd name="connsiteY6" fmla="*/ 2421462 h 2421462"/>
                <a:gd name="connsiteX7" fmla="*/ 0 w 4483779"/>
                <a:gd name="connsiteY7" fmla="*/ 2017877 h 2421462"/>
                <a:gd name="connsiteX8" fmla="*/ 0 w 4483779"/>
                <a:gd name="connsiteY8" fmla="*/ 403585 h 24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3779" h="2421462" extrusionOk="0">
                  <a:moveTo>
                    <a:pt x="0" y="403585"/>
                  </a:moveTo>
                  <a:cubicBezTo>
                    <a:pt x="-25155" y="165175"/>
                    <a:pt x="139508" y="15457"/>
                    <a:pt x="403585" y="0"/>
                  </a:cubicBezTo>
                  <a:cubicBezTo>
                    <a:pt x="1366093" y="132882"/>
                    <a:pt x="2982783" y="-84951"/>
                    <a:pt x="4080194" y="0"/>
                  </a:cubicBezTo>
                  <a:cubicBezTo>
                    <a:pt x="4293596" y="9270"/>
                    <a:pt x="4478697" y="208784"/>
                    <a:pt x="4483779" y="403585"/>
                  </a:cubicBezTo>
                  <a:cubicBezTo>
                    <a:pt x="4399864" y="817346"/>
                    <a:pt x="4614094" y="1806965"/>
                    <a:pt x="4483779" y="2017877"/>
                  </a:cubicBezTo>
                  <a:cubicBezTo>
                    <a:pt x="4504627" y="2243244"/>
                    <a:pt x="4308147" y="2411051"/>
                    <a:pt x="4080194" y="2421462"/>
                  </a:cubicBezTo>
                  <a:cubicBezTo>
                    <a:pt x="2301260" y="2509101"/>
                    <a:pt x="999899" y="2348783"/>
                    <a:pt x="403585" y="2421462"/>
                  </a:cubicBezTo>
                  <a:cubicBezTo>
                    <a:pt x="179957" y="2414458"/>
                    <a:pt x="-8644" y="2252784"/>
                    <a:pt x="0" y="2017877"/>
                  </a:cubicBezTo>
                  <a:cubicBezTo>
                    <a:pt x="-64295" y="1828430"/>
                    <a:pt x="37119" y="573213"/>
                    <a:pt x="0" y="40358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F755369-3BA5-4A49-AF1A-02361E822538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FDE3999-8779-344A-9822-81FE028B23C4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06FA10-1011-6648-AA31-FA4F71B88971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52B747B-D083-7248-A329-5BCE2273BC6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60B5C9C-A956-C342-98C3-2803E943102C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841</Words>
  <Application>Microsoft Macintosh PowerPoint</Application>
  <PresentationFormat>On-screen Show (16:9)</PresentationFormat>
  <Paragraphs>290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2020-06-18T19:53:08Z</dcterms:created>
  <dcterms:modified xsi:type="dcterms:W3CDTF">2020-11-19T01:37:23Z</dcterms:modified>
</cp:coreProperties>
</file>